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70" r:id="rId3"/>
    <p:sldId id="267" r:id="rId4"/>
    <p:sldId id="276" r:id="rId5"/>
    <p:sldId id="272" r:id="rId6"/>
    <p:sldId id="274" r:id="rId7"/>
    <p:sldId id="279" r:id="rId8"/>
    <p:sldId id="265" r:id="rId9"/>
    <p:sldId id="263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92" d="100"/>
          <a:sy n="92" d="100"/>
        </p:scale>
        <p:origin x="-175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interSettings" Target="printerSettings/printerSettings1.bin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89B8C-7320-E246-A418-E12C10D54F44}" type="datetimeFigureOut">
              <a:rPr lang="en-US" smtClean="0"/>
              <a:t>12/01/21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7870D-6154-0247-995B-1DA739FBE9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3188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89B8C-7320-E246-A418-E12C10D54F44}" type="datetimeFigureOut">
              <a:rPr lang="en-US" smtClean="0"/>
              <a:t>12/01/21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7870D-6154-0247-995B-1DA739FBE9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5998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89B8C-7320-E246-A418-E12C10D54F44}" type="datetimeFigureOut">
              <a:rPr lang="en-US" smtClean="0"/>
              <a:t>12/01/21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7870D-6154-0247-995B-1DA739FBE9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5804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89B8C-7320-E246-A418-E12C10D54F44}" type="datetimeFigureOut">
              <a:rPr lang="en-US" smtClean="0"/>
              <a:t>12/01/21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7870D-6154-0247-995B-1DA739FBE9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073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89B8C-7320-E246-A418-E12C10D54F44}" type="datetimeFigureOut">
              <a:rPr lang="en-US" smtClean="0"/>
              <a:t>12/01/21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7870D-6154-0247-995B-1DA739FBE9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4464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89B8C-7320-E246-A418-E12C10D54F44}" type="datetimeFigureOut">
              <a:rPr lang="en-US" smtClean="0"/>
              <a:t>12/01/21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7870D-6154-0247-995B-1DA739FBE9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9790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89B8C-7320-E246-A418-E12C10D54F44}" type="datetimeFigureOut">
              <a:rPr lang="en-US" smtClean="0"/>
              <a:t>12/01/21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7870D-6154-0247-995B-1DA739FBE9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7163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89B8C-7320-E246-A418-E12C10D54F44}" type="datetimeFigureOut">
              <a:rPr lang="en-US" smtClean="0"/>
              <a:t>12/01/21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7870D-6154-0247-995B-1DA739FBE9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129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89B8C-7320-E246-A418-E12C10D54F44}" type="datetimeFigureOut">
              <a:rPr lang="en-US" smtClean="0"/>
              <a:t>12/01/21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7870D-6154-0247-995B-1DA739FBE9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7431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89B8C-7320-E246-A418-E12C10D54F44}" type="datetimeFigureOut">
              <a:rPr lang="en-US" smtClean="0"/>
              <a:t>12/01/21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7870D-6154-0247-995B-1DA739FBE9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4403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89B8C-7320-E246-A418-E12C10D54F44}" type="datetimeFigureOut">
              <a:rPr lang="en-US" smtClean="0"/>
              <a:t>12/01/21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7870D-6154-0247-995B-1DA739FBE9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2374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D89B8C-7320-E246-A418-E12C10D54F44}" type="datetimeFigureOut">
              <a:rPr lang="en-US" smtClean="0"/>
              <a:t>12/01/21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D7870D-6154-0247-995B-1DA739FBE9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6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04990"/>
            <a:ext cx="7772400" cy="1470025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376092"/>
                </a:solidFill>
              </a:rPr>
              <a:t>COVID19 vs NASDAQ</a:t>
            </a:r>
            <a:endParaRPr lang="en-US" b="1" dirty="0">
              <a:solidFill>
                <a:srgbClr val="376092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80859" y="1679978"/>
            <a:ext cx="7134143" cy="1752600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Were </a:t>
            </a:r>
            <a:r>
              <a:rPr 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US Covid19 d</a:t>
            </a:r>
            <a:r>
              <a:rPr lang="en-US" sz="28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aily </a:t>
            </a:r>
            <a:r>
              <a:rPr 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case numbers a predictor for the </a:t>
            </a:r>
            <a:r>
              <a:rPr lang="en-US" sz="28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NASDAQ </a:t>
            </a:r>
            <a:r>
              <a:rPr 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stock market index in </a:t>
            </a:r>
            <a:r>
              <a:rPr lang="en-US" sz="28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2020?</a:t>
            </a:r>
            <a:endParaRPr lang="en-US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931608" y="494465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5" name="Content Placeholder 3" descr="1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01" b="11101"/>
          <a:stretch>
            <a:fillRect/>
          </a:stretch>
        </p:blipFill>
        <p:spPr>
          <a:xfrm>
            <a:off x="980859" y="2556278"/>
            <a:ext cx="7315201" cy="4023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2002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accent5">
                    <a:lumMod val="75000"/>
                  </a:schemeClr>
                </a:solidFill>
              </a:rPr>
              <a:t>Data Analyzed</a:t>
            </a:r>
            <a:endParaRPr lang="en-US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8489" y="1148349"/>
            <a:ext cx="7012540" cy="4985180"/>
          </a:xfrm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dirty="0" smtClean="0"/>
              <a:t>US Covid19 Daily Case Numbers provided by the European </a:t>
            </a:r>
            <a:r>
              <a:rPr lang="en-US" dirty="0"/>
              <a:t>Centre Disease </a:t>
            </a:r>
            <a:r>
              <a:rPr lang="en-US" dirty="0" smtClean="0"/>
              <a:t>Control (ECDC)</a:t>
            </a:r>
          </a:p>
          <a:p>
            <a:r>
              <a:rPr lang="en-US" dirty="0" smtClean="0"/>
              <a:t>NASDAQ Stock Index Daily Price provided by yahoo finance</a:t>
            </a:r>
          </a:p>
          <a:p>
            <a:r>
              <a:rPr lang="en-US" dirty="0" smtClean="0"/>
              <a:t>The following period was analyzed: from 2019</a:t>
            </a:r>
            <a:r>
              <a:rPr lang="en-US" dirty="0"/>
              <a:t>-07-</a:t>
            </a:r>
            <a:r>
              <a:rPr lang="en-US" dirty="0" smtClean="0"/>
              <a:t>01 to 2020</a:t>
            </a:r>
            <a:r>
              <a:rPr lang="en-US" dirty="0"/>
              <a:t>-06-30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47723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rgbClr val="31859C"/>
                </a:solidFill>
              </a:rPr>
              <a:t>Data Visualisation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NASDAQ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6117" y="1283447"/>
            <a:ext cx="7470753" cy="527503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 descr="PRESENTATI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39900"/>
            <a:ext cx="9144000" cy="3368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1260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rgbClr val="31859C"/>
                </a:solidFill>
              </a:rPr>
              <a:t>Data Visualisation</a:t>
            </a:r>
            <a:br>
              <a:rPr lang="en-US" b="1" dirty="0" smtClean="0">
                <a:solidFill>
                  <a:srgbClr val="31859C"/>
                </a:solidFill>
              </a:rPr>
            </a:br>
            <a:r>
              <a:rPr lang="en-US" dirty="0" smtClean="0"/>
              <a:t>NASDAQ vs COVID19</a:t>
            </a:r>
            <a:endParaRPr lang="en-US" dirty="0"/>
          </a:p>
        </p:txBody>
      </p:sp>
      <p:pic>
        <p:nvPicPr>
          <p:cNvPr id="4" name="Content Placeholder 3" descr="visualisation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07" r="1410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1771298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31859C"/>
                </a:solidFill>
              </a:rPr>
              <a:t>Results</a:t>
            </a:r>
            <a:endParaRPr lang="en-US" b="1" dirty="0">
              <a:solidFill>
                <a:srgbClr val="31859C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43072" y="2040006"/>
            <a:ext cx="7443728" cy="4086157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There were </a:t>
            </a:r>
            <a:r>
              <a:rPr lang="en-US" dirty="0" smtClean="0"/>
              <a:t>no  trends or radical </a:t>
            </a:r>
            <a:r>
              <a:rPr lang="en-US" dirty="0"/>
              <a:t>shifts, </a:t>
            </a:r>
            <a:r>
              <a:rPr lang="en-US" dirty="0" smtClean="0"/>
              <a:t>except for the initial stock market crash on the first spike of US Covid19 Case Numbers reported in end of March 2020</a:t>
            </a:r>
          </a:p>
          <a:p>
            <a:endParaRPr lang="en-US" dirty="0"/>
          </a:p>
          <a:p>
            <a:r>
              <a:rPr lang="en-US" dirty="0" smtClean="0"/>
              <a:t>There were no radical shifts in speed of  trade time on the NASDAQ Daily Closing Price</a:t>
            </a:r>
            <a:endParaRPr lang="en-US" dirty="0"/>
          </a:p>
          <a:p>
            <a:endParaRPr lang="en-US" dirty="0"/>
          </a:p>
          <a:p>
            <a:r>
              <a:rPr lang="en-US" dirty="0" smtClean="0"/>
              <a:t>The NASDAQ Daily Closing Price was more predictable 6 months DURING the Covid19 period then the periods </a:t>
            </a:r>
          </a:p>
          <a:p>
            <a:pPr lvl="1"/>
            <a:r>
              <a:rPr lang="en-US" dirty="0" smtClean="0"/>
              <a:t>6 Months BEFORE</a:t>
            </a:r>
          </a:p>
          <a:p>
            <a:pPr lvl="1"/>
            <a:r>
              <a:rPr lang="en-US" dirty="0" smtClean="0"/>
              <a:t>FIRST MONTH of spike in Covid19 Case numbers reported</a:t>
            </a:r>
          </a:p>
          <a:p>
            <a:pPr lvl="1"/>
            <a:r>
              <a:rPr lang="en-US" dirty="0" smtClean="0"/>
              <a:t>6 Months BEFORE and 6 Months AFTER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 descr="1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0500"/>
            <a:ext cx="2607746" cy="1843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3531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31859C"/>
                </a:solidFill>
              </a:rPr>
              <a:t>Predicting Price</a:t>
            </a:r>
            <a:endParaRPr lang="en-US" b="1" dirty="0">
              <a:solidFill>
                <a:srgbClr val="31859C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0584" y="2012985"/>
            <a:ext cx="4971099" cy="2364245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The Covid19 </a:t>
            </a:r>
            <a:r>
              <a:rPr lang="en-US" dirty="0"/>
              <a:t>7 day </a:t>
            </a:r>
            <a:r>
              <a:rPr lang="en-US" dirty="0" smtClean="0"/>
              <a:t>moving average together with the NASDAQ </a:t>
            </a:r>
            <a:r>
              <a:rPr lang="en-US" dirty="0"/>
              <a:t>7 Day </a:t>
            </a:r>
            <a:r>
              <a:rPr lang="en-US" dirty="0" smtClean="0"/>
              <a:t>moving average were the strongest predictors for price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 descr="1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28" y="1215472"/>
            <a:ext cx="3715701" cy="4188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6415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31859C"/>
                </a:solidFill>
              </a:rPr>
              <a:t>Overall Observation</a:t>
            </a:r>
            <a:endParaRPr lang="en-US" b="1" dirty="0">
              <a:solidFill>
                <a:srgbClr val="31859C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7722" y="1999476"/>
            <a:ext cx="7632892" cy="3910527"/>
          </a:xfrm>
        </p:spPr>
        <p:txBody>
          <a:bodyPr/>
          <a:lstStyle/>
          <a:p>
            <a:r>
              <a:rPr lang="en-US" dirty="0"/>
              <a:t>US Daily Covid19 case numbers are not strong predictors of the NASDAQ daily close price.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15157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31859C"/>
                </a:solidFill>
              </a:rPr>
              <a:t>Potential Future Work</a:t>
            </a:r>
            <a:endParaRPr lang="en-US" b="1" dirty="0">
              <a:solidFill>
                <a:srgbClr val="31859C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5283309"/>
          </a:xfrm>
        </p:spPr>
        <p:txBody>
          <a:bodyPr>
            <a:normAutofit/>
          </a:bodyPr>
          <a:lstStyle/>
          <a:p>
            <a:r>
              <a:rPr lang="en-US" dirty="0" smtClean="0"/>
              <a:t>Analysis of faster </a:t>
            </a:r>
            <a:r>
              <a:rPr lang="en-US" dirty="0"/>
              <a:t>moving averages of the NASDAQ price (for example by </a:t>
            </a:r>
            <a:r>
              <a:rPr lang="en-US" dirty="0" smtClean="0"/>
              <a:t>minute / </a:t>
            </a:r>
            <a:r>
              <a:rPr lang="en-US" dirty="0"/>
              <a:t>hour(s)</a:t>
            </a:r>
            <a:r>
              <a:rPr lang="en-US" dirty="0" smtClean="0"/>
              <a:t>). This would however require a far larger data set to process.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Analysis of alternative data </a:t>
            </a:r>
            <a:r>
              <a:rPr lang="en-US" dirty="0"/>
              <a:t>representing significant news announcements related to Covid19 (for example vaccine announcements on twitter and other news sources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3161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45698"/>
            <a:ext cx="8229600" cy="536345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b="1" dirty="0" smtClean="0">
              <a:latin typeface="Lucida Calligraphy"/>
              <a:cs typeface="Lucida Calligraphy"/>
            </a:endParaRPr>
          </a:p>
          <a:p>
            <a:pPr marL="0" indent="0" algn="ctr">
              <a:buNone/>
            </a:pPr>
            <a:endParaRPr lang="en-US" b="1" dirty="0">
              <a:latin typeface="Lucida Calligraphy"/>
              <a:cs typeface="Lucida Calligraphy"/>
            </a:endParaRPr>
          </a:p>
          <a:p>
            <a:pPr marL="0" indent="0" algn="ctr">
              <a:buNone/>
            </a:pPr>
            <a:r>
              <a:rPr lang="en-US" sz="7200" b="1" dirty="0" smtClean="0">
                <a:solidFill>
                  <a:schemeClr val="accent1">
                    <a:lumMod val="75000"/>
                  </a:schemeClr>
                </a:solidFill>
                <a:latin typeface="Bradley Hand Bold"/>
                <a:cs typeface="Bradley Hand Bold"/>
              </a:rPr>
              <a:t>Thank You!</a:t>
            </a:r>
          </a:p>
          <a:p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2" name="TextBox 1"/>
          <p:cNvSpPr txBox="1"/>
          <p:nvPr/>
        </p:nvSpPr>
        <p:spPr>
          <a:xfrm>
            <a:off x="4053491" y="4309681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05828" y="4491335"/>
            <a:ext cx="8229600" cy="21690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endParaRPr lang="en-US" dirty="0" smtClean="0"/>
          </a:p>
          <a:p>
            <a:pPr marL="0" indent="0">
              <a:buFont typeface="Arial"/>
              <a:buNone/>
            </a:pPr>
            <a:endParaRPr lang="en-US" dirty="0" smtClean="0"/>
          </a:p>
          <a:p>
            <a:pPr marL="0" indent="0">
              <a:buFont typeface="Arial"/>
              <a:buNone/>
            </a:pPr>
            <a:r>
              <a:rPr lang="en-US" dirty="0" smtClean="0"/>
              <a:t>	</a:t>
            </a:r>
            <a:r>
              <a:rPr lang="en-US" sz="2000" dirty="0" smtClean="0"/>
              <a:t>Presented by:  	Susanna Mir </a:t>
            </a:r>
          </a:p>
          <a:p>
            <a:pPr marL="0" indent="0">
              <a:buFont typeface="Arial"/>
              <a:buNone/>
            </a:pPr>
            <a:r>
              <a:rPr lang="en-US" sz="2000" dirty="0" smtClean="0"/>
              <a:t>					03</a:t>
            </a:r>
            <a:r>
              <a:rPr lang="en-US" sz="2000" baseline="30000" dirty="0" smtClean="0"/>
              <a:t>rd</a:t>
            </a:r>
            <a:r>
              <a:rPr lang="en-US" sz="2000" dirty="0" smtClean="0"/>
              <a:t> January 2021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104149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24537</TotalTime>
  <Words>253</Words>
  <Application>Microsoft Macintosh PowerPoint</Application>
  <PresentationFormat>On-screen Show (4:3)</PresentationFormat>
  <Paragraphs>36</Paragraphs>
  <Slides>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Office Theme</vt:lpstr>
      <vt:lpstr>COVID19 vs NASDAQ</vt:lpstr>
      <vt:lpstr>Data Analyzed</vt:lpstr>
      <vt:lpstr>Data Visualisation NASDAQ</vt:lpstr>
      <vt:lpstr>Data Visualisation NASDAQ vs COVID19</vt:lpstr>
      <vt:lpstr>Results</vt:lpstr>
      <vt:lpstr>Predicting Price</vt:lpstr>
      <vt:lpstr>Overall Observation</vt:lpstr>
      <vt:lpstr>Potential Future Work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Text to add</dc:title>
  <dc:creator>SS</dc:creator>
  <cp:lastModifiedBy>SS</cp:lastModifiedBy>
  <cp:revision>96</cp:revision>
  <dcterms:created xsi:type="dcterms:W3CDTF">2020-04-26T18:55:17Z</dcterms:created>
  <dcterms:modified xsi:type="dcterms:W3CDTF">2021-01-12T14:34:43Z</dcterms:modified>
</cp:coreProperties>
</file>